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0" d="100"/>
          <a:sy n="60" d="100"/>
        </p:scale>
        <p:origin x="96" y="13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322157-ABF9-4188-A0ED-DD938C02DDE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427199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22157-ABF9-4188-A0ED-DD938C02DDE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243741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22157-ABF9-4188-A0ED-DD938C02DDE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AA367-639F-4D3E-8595-7840A589F47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8849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22157-ABF9-4188-A0ED-DD938C02DDE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230541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22157-ABF9-4188-A0ED-DD938C02DDE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AA367-639F-4D3E-8595-7840A589F47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3544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22157-ABF9-4188-A0ED-DD938C02DDE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149993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22157-ABF9-4188-A0ED-DD938C02DDE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3391170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22157-ABF9-4188-A0ED-DD938C02DDE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2484133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22157-ABF9-4188-A0ED-DD938C02DDE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41835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22157-ABF9-4188-A0ED-DD938C02DDE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380021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322157-ABF9-4188-A0ED-DD938C02DDE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845338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322157-ABF9-4188-A0ED-DD938C02DDED}"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319625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322157-ABF9-4188-A0ED-DD938C02DDED}"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238565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22157-ABF9-4188-A0ED-DD938C02DDED}"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1629910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22157-ABF9-4188-A0ED-DD938C02DDE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205463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22157-ABF9-4188-A0ED-DD938C02DDE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AA367-639F-4D3E-8595-7840A589F47E}" type="slidenum">
              <a:rPr lang="en-US" smtClean="0"/>
              <a:t>‹#›</a:t>
            </a:fld>
            <a:endParaRPr lang="en-US"/>
          </a:p>
        </p:txBody>
      </p:sp>
    </p:spTree>
    <p:extLst>
      <p:ext uri="{BB962C8B-B14F-4D97-AF65-F5344CB8AC3E}">
        <p14:creationId xmlns:p14="http://schemas.microsoft.com/office/powerpoint/2010/main" val="341047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322157-ABF9-4188-A0ED-DD938C02DDED}" type="datetimeFigureOut">
              <a:rPr lang="en-US" smtClean="0"/>
              <a:t>1/23/2015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F8AA367-639F-4D3E-8595-7840A589F47E}" type="slidenum">
              <a:rPr lang="en-US" smtClean="0"/>
              <a:t>‹#›</a:t>
            </a:fld>
            <a:endParaRPr lang="en-US"/>
          </a:p>
        </p:txBody>
      </p:sp>
    </p:spTree>
    <p:extLst>
      <p:ext uri="{BB962C8B-B14F-4D97-AF65-F5344CB8AC3E}">
        <p14:creationId xmlns:p14="http://schemas.microsoft.com/office/powerpoint/2010/main" val="2588224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Tabula</a:t>
            </a:r>
            <a:endParaRPr lang="en-US" dirty="0"/>
          </a:p>
        </p:txBody>
      </p:sp>
      <p:sp>
        <p:nvSpPr>
          <p:cNvPr id="3" name="Subtitle 2"/>
          <p:cNvSpPr>
            <a:spLocks noGrp="1"/>
          </p:cNvSpPr>
          <p:nvPr>
            <p:ph type="subTitle" idx="1"/>
          </p:nvPr>
        </p:nvSpPr>
        <p:spPr/>
        <p:txBody>
          <a:bodyPr/>
          <a:lstStyle/>
          <a:p>
            <a:r>
              <a:rPr lang="en-US" dirty="0" smtClean="0"/>
              <a:t>Jose Guzman</a:t>
            </a:r>
            <a:endParaRPr lang="en-US" dirty="0"/>
          </a:p>
        </p:txBody>
      </p:sp>
    </p:spTree>
    <p:extLst>
      <p:ext uri="{BB962C8B-B14F-4D97-AF65-F5344CB8AC3E}">
        <p14:creationId xmlns:p14="http://schemas.microsoft.com/office/powerpoint/2010/main" val="1539020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Is the game related to other ancient games?</a:t>
            </a:r>
            <a:br>
              <a:rPr lang="en-US" dirty="0"/>
            </a:br>
            <a:endParaRPr lang="en-US" dirty="0"/>
          </a:p>
        </p:txBody>
      </p:sp>
      <p:sp>
        <p:nvSpPr>
          <p:cNvPr id="3" name="Content Placeholder 2"/>
          <p:cNvSpPr>
            <a:spLocks noGrp="1"/>
          </p:cNvSpPr>
          <p:nvPr>
            <p:ph idx="1"/>
          </p:nvPr>
        </p:nvSpPr>
        <p:spPr/>
        <p:txBody>
          <a:bodyPr/>
          <a:lstStyle/>
          <a:p>
            <a:r>
              <a:rPr lang="en-US" dirty="0" smtClean="0"/>
              <a:t>No, It doesn’t really relate to other ancient games.</a:t>
            </a:r>
            <a:endParaRPr lang="en-US" dirty="0"/>
          </a:p>
        </p:txBody>
      </p:sp>
    </p:spTree>
    <p:extLst>
      <p:ext uri="{BB962C8B-B14F-4D97-AF65-F5344CB8AC3E}">
        <p14:creationId xmlns:p14="http://schemas.microsoft.com/office/powerpoint/2010/main" val="3864129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Photos</a:t>
            </a:r>
            <a:endParaRPr lang="en-US" dirty="0"/>
          </a:p>
        </p:txBody>
      </p:sp>
      <p:pic>
        <p:nvPicPr>
          <p:cNvPr id="3074" name="Picture 2" descr="https://encrypted-tbn0.gstatic.com/images?q=tbn:ANd9GcR1PAHzg73y2ur9wFZWmKXeCW3neN4BCp--GvhZ9kiEW7XoA7roQ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2682" y="1478547"/>
            <a:ext cx="2676525" cy="17145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0.gstatic.com/images?q=tbn:ANd9GcQDvL4DZxwb17b-wjLIN8rI96YO0-7AbQf8Fw1Fv7UcWpPRVxLAq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5554" y="1969837"/>
            <a:ext cx="2438400"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866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702" y="3737811"/>
            <a:ext cx="8596668" cy="1320800"/>
          </a:xfrm>
        </p:spPr>
        <p:txBody>
          <a:bodyPr/>
          <a:lstStyle/>
          <a:p>
            <a:pPr algn="ctr"/>
            <a:r>
              <a:rPr lang="en-US" dirty="0" smtClean="0"/>
              <a:t>The End!!!</a:t>
            </a:r>
            <a:endParaRPr lang="en-US" dirty="0"/>
          </a:p>
        </p:txBody>
      </p:sp>
    </p:spTree>
    <p:extLst>
      <p:ext uri="{BB962C8B-B14F-4D97-AF65-F5344CB8AC3E}">
        <p14:creationId xmlns:p14="http://schemas.microsoft.com/office/powerpoint/2010/main" val="520610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Where did the game originate &amp; possible date of origination?</a:t>
            </a:r>
            <a:br>
              <a:rPr lang="en-US" dirty="0"/>
            </a:br>
            <a:endParaRPr lang="en-US" dirty="0"/>
          </a:p>
        </p:txBody>
      </p:sp>
      <p:sp>
        <p:nvSpPr>
          <p:cNvPr id="3" name="Content Placeholder 2"/>
          <p:cNvSpPr>
            <a:spLocks noGrp="1"/>
          </p:cNvSpPr>
          <p:nvPr>
            <p:ph idx="1"/>
          </p:nvPr>
        </p:nvSpPr>
        <p:spPr/>
        <p:txBody>
          <a:bodyPr/>
          <a:lstStyle/>
          <a:p>
            <a:r>
              <a:rPr lang="en-US" dirty="0"/>
              <a:t>According to the </a:t>
            </a:r>
            <a:r>
              <a:rPr lang="en-US" i="1" dirty="0"/>
              <a:t>Etymologiae</a:t>
            </a:r>
            <a:r>
              <a:rPr lang="en-US" dirty="0"/>
              <a:t> by Isidore of Seville, tabula was first invented by a Greek soldier of the Trojan War named Alea</a:t>
            </a:r>
            <a:r>
              <a:rPr lang="en-US" dirty="0" smtClean="0"/>
              <a:t>.</a:t>
            </a:r>
          </a:p>
          <a:p>
            <a:r>
              <a:rPr lang="en-US" dirty="0" smtClean="0"/>
              <a:t>Around 6</a:t>
            </a:r>
            <a:r>
              <a:rPr lang="en-US" baseline="30000" dirty="0" smtClean="0"/>
              <a:t>th</a:t>
            </a:r>
            <a:r>
              <a:rPr lang="en-US" dirty="0" smtClean="0"/>
              <a:t> century Ad</a:t>
            </a:r>
            <a:endParaRPr lang="en-US" dirty="0"/>
          </a:p>
        </p:txBody>
      </p:sp>
    </p:spTree>
    <p:extLst>
      <p:ext uri="{BB962C8B-B14F-4D97-AF65-F5344CB8AC3E}">
        <p14:creationId xmlns:p14="http://schemas.microsoft.com/office/powerpoint/2010/main" val="124986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How do we know the game existed?</a:t>
            </a:r>
            <a:br>
              <a:rPr lang="en-US" dirty="0"/>
            </a:br>
            <a:endParaRPr lang="en-US" dirty="0"/>
          </a:p>
        </p:txBody>
      </p:sp>
      <p:sp>
        <p:nvSpPr>
          <p:cNvPr id="3" name="Content Placeholder 2"/>
          <p:cNvSpPr>
            <a:spLocks noGrp="1"/>
          </p:cNvSpPr>
          <p:nvPr>
            <p:ph idx="1"/>
          </p:nvPr>
        </p:nvSpPr>
        <p:spPr/>
        <p:txBody>
          <a:bodyPr/>
          <a:lstStyle/>
          <a:p>
            <a:r>
              <a:rPr lang="en-US" dirty="0" smtClean="0"/>
              <a:t>We know the game existed because it was recorded in history.</a:t>
            </a:r>
            <a:endParaRPr lang="en-US" dirty="0"/>
          </a:p>
        </p:txBody>
      </p:sp>
    </p:spTree>
    <p:extLst>
      <p:ext uri="{BB962C8B-B14F-4D97-AF65-F5344CB8AC3E}">
        <p14:creationId xmlns:p14="http://schemas.microsoft.com/office/powerpoint/2010/main" val="89644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What did the game pieces (board) look like?</a:t>
            </a:r>
            <a:br>
              <a:rPr lang="en-US" dirty="0"/>
            </a:br>
            <a:endParaRPr lang="en-US" dirty="0"/>
          </a:p>
        </p:txBody>
      </p:sp>
      <p:pic>
        <p:nvPicPr>
          <p:cNvPr id="1026" name="Picture 2" descr="http://upload.wikimedia.org/wikipedia/commons/thumb/c/c9/Tabula_-_boardgame_-_Zeno_game.svg/300px-Tabula_-_boardgame_-_Zeno_game.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4342" y="2203546"/>
            <a:ext cx="5949657" cy="30739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6553" y="3371209"/>
            <a:ext cx="3657600" cy="369332"/>
          </a:xfrm>
          <a:prstGeom prst="rect">
            <a:avLst/>
          </a:prstGeom>
          <a:noFill/>
        </p:spPr>
        <p:txBody>
          <a:bodyPr wrap="square" rtlCol="0">
            <a:spAutoFit/>
          </a:bodyPr>
          <a:lstStyle/>
          <a:p>
            <a:r>
              <a:rPr lang="en-US" dirty="0" smtClean="0"/>
              <a:t>Like this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1230991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How many players were required?</a:t>
            </a:r>
            <a:br>
              <a:rPr lang="en-US" dirty="0"/>
            </a:br>
            <a:endParaRPr lang="en-US" dirty="0"/>
          </a:p>
        </p:txBody>
      </p:sp>
      <p:pic>
        <p:nvPicPr>
          <p:cNvPr id="2052" name="Picture 4" descr="http://upload.wikimedia.org/wikipedia/commons/thumb/6/66/Wurfzabel.jpg/240px-Wurfzab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5668" y="2199857"/>
            <a:ext cx="4702200" cy="282132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5432" y="2550695"/>
            <a:ext cx="3497179" cy="646331"/>
          </a:xfrm>
          <a:prstGeom prst="rect">
            <a:avLst/>
          </a:prstGeom>
          <a:noFill/>
        </p:spPr>
        <p:txBody>
          <a:bodyPr wrap="square" rtlCol="0">
            <a:spAutoFit/>
          </a:bodyPr>
          <a:lstStyle/>
          <a:p>
            <a:r>
              <a:rPr lang="en-US" dirty="0" smtClean="0"/>
              <a:t>There were only two players required.</a:t>
            </a:r>
            <a:endParaRPr lang="en-US" dirty="0"/>
          </a:p>
        </p:txBody>
      </p:sp>
    </p:spTree>
    <p:extLst>
      <p:ext uri="{BB962C8B-B14F-4D97-AF65-F5344CB8AC3E}">
        <p14:creationId xmlns:p14="http://schemas.microsoft.com/office/powerpoint/2010/main" val="1168520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Do actual rules of game play exist?</a:t>
            </a:r>
            <a:br>
              <a:rPr lang="en-US" dirty="0"/>
            </a:br>
            <a:endParaRPr lang="en-US" dirty="0"/>
          </a:p>
        </p:txBody>
      </p:sp>
      <p:sp>
        <p:nvSpPr>
          <p:cNvPr id="3" name="Content Placeholder 2"/>
          <p:cNvSpPr>
            <a:spLocks noGrp="1"/>
          </p:cNvSpPr>
          <p:nvPr>
            <p:ph idx="1"/>
          </p:nvPr>
        </p:nvSpPr>
        <p:spPr/>
        <p:txBody>
          <a:bodyPr/>
          <a:lstStyle/>
          <a:p>
            <a:r>
              <a:rPr lang="en-US" dirty="0" smtClean="0"/>
              <a:t>Yes, actual rules of the game exist.</a:t>
            </a:r>
            <a:endParaRPr lang="en-US" dirty="0"/>
          </a:p>
        </p:txBody>
      </p:sp>
    </p:spTree>
    <p:extLst>
      <p:ext uri="{BB962C8B-B14F-4D97-AF65-F5344CB8AC3E}">
        <p14:creationId xmlns:p14="http://schemas.microsoft.com/office/powerpoint/2010/main" val="3498358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318" y="-176463"/>
            <a:ext cx="8596668" cy="1320800"/>
          </a:xfrm>
        </p:spPr>
        <p:txBody>
          <a:bodyPr>
            <a:normAutofit fontScale="90000"/>
          </a:bodyPr>
          <a:lstStyle/>
          <a:p>
            <a:r>
              <a:rPr lang="en-US" dirty="0"/>
              <a:t/>
            </a:r>
            <a:br>
              <a:rPr lang="en-US" dirty="0"/>
            </a:br>
            <a:r>
              <a:rPr lang="en-US" dirty="0"/>
              <a:t>How do you play the game?</a:t>
            </a:r>
            <a:br>
              <a:rPr lang="en-US" dirty="0"/>
            </a:br>
            <a:endParaRPr lang="en-US" dirty="0"/>
          </a:p>
        </p:txBody>
      </p:sp>
      <p:sp>
        <p:nvSpPr>
          <p:cNvPr id="3" name="Content Placeholder 2"/>
          <p:cNvSpPr>
            <a:spLocks noGrp="1"/>
          </p:cNvSpPr>
          <p:nvPr>
            <p:ph idx="1"/>
          </p:nvPr>
        </p:nvSpPr>
        <p:spPr>
          <a:xfrm>
            <a:off x="0" y="917326"/>
            <a:ext cx="11514666" cy="5940674"/>
          </a:xfrm>
        </p:spPr>
        <p:txBody>
          <a:bodyPr>
            <a:normAutofit fontScale="92500" lnSpcReduction="20000"/>
          </a:bodyPr>
          <a:lstStyle/>
          <a:p>
            <a:r>
              <a:rPr lang="en-US" dirty="0"/>
              <a:t>This is a game for two people. It is a simple version of Backgammon. The aim is to get your 15 counters along the bottom of the board and back across the top. </a:t>
            </a:r>
          </a:p>
          <a:p>
            <a:r>
              <a:rPr lang="en-US" dirty="0"/>
              <a:t>Black starts. Click on the dicebox to shake and throw the dice. The three dice will appear. Click on one of them to show which you're going to use first. Then click on a counter that you want to move. At first, of course, it will be a counter stacked up before the start. Later on, you can choose one of the counters on the board, if you wish. When you have chosen a dice and counter, the computer will move it for you. You don't need a special number to start. Choose a second dice, and counter, then the third. Then click on the dicebox again for White's go. Both White and Black go the same way round the board, counter-clockwise.</a:t>
            </a:r>
          </a:p>
          <a:p>
            <a:r>
              <a:rPr lang="en-US" dirty="0"/>
              <a:t>You can have as many of your own counters on one square as you wish. They stack into a neat pile! If your move would end by landing on a group of your opponents counters (more than one) then you are blocked and can't do that move. (You can still use the same dice for a different move.) However, if your move ends by landing on a single piece of your opponents, then you stay there, and the opponent's counter gets sent home. That is obviously an advantage to you, so try to do it when you can. To stop it happening to you, try to avoid having single counters on a square wherever possible.</a:t>
            </a:r>
          </a:p>
          <a:p>
            <a:r>
              <a:rPr lang="en-US" dirty="0"/>
              <a:t>You cannot move onto the top of the board (past XII) until all your counters have started. If you can sent back home, then you must restart that counter before moving any counters on the top half of the board. (This tends to bundle all the counters together at the start of the game, which makes it more interesting!) </a:t>
            </a:r>
          </a:p>
          <a:p>
            <a:r>
              <a:rPr lang="en-US" dirty="0"/>
              <a:t>You cannot finish any counters until all your counters are in the last quarter of the board (past XVIII). Once they are there, you can move any counter off the board as long as you have a dice throw which takes them past XXIV. You don't need an exact number to move a counter off. (This tends to bundle the counters together at the end of the game, which also makes it interesting.)</a:t>
            </a:r>
          </a:p>
          <a:p>
            <a:r>
              <a:rPr lang="en-US" dirty="0"/>
              <a:t>You may find that you are unable to move. If so, click on the </a:t>
            </a:r>
            <a:r>
              <a:rPr lang="en-US" i="1" dirty="0"/>
              <a:t>Can't go</a:t>
            </a:r>
            <a:r>
              <a:rPr lang="en-US" dirty="0"/>
              <a:t> button. If you can go, then you must, even if it puts you in a more exposed position. This is part of the fun of the game!</a:t>
            </a:r>
          </a:p>
          <a:p>
            <a:endParaRPr lang="en-US" dirty="0"/>
          </a:p>
        </p:txBody>
      </p:sp>
    </p:spTree>
    <p:extLst>
      <p:ext uri="{BB962C8B-B14F-4D97-AF65-F5344CB8AC3E}">
        <p14:creationId xmlns:p14="http://schemas.microsoft.com/office/powerpoint/2010/main" val="1573399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How long does it take to play a game?</a:t>
            </a:r>
            <a:br>
              <a:rPr lang="en-US" dirty="0"/>
            </a:br>
            <a:endParaRPr lang="en-US" dirty="0"/>
          </a:p>
        </p:txBody>
      </p:sp>
      <p:sp>
        <p:nvSpPr>
          <p:cNvPr id="3" name="Content Placeholder 2"/>
          <p:cNvSpPr>
            <a:spLocks noGrp="1"/>
          </p:cNvSpPr>
          <p:nvPr>
            <p:ph idx="1"/>
          </p:nvPr>
        </p:nvSpPr>
        <p:spPr/>
        <p:txBody>
          <a:bodyPr/>
          <a:lstStyle/>
          <a:p>
            <a:r>
              <a:rPr lang="en-US" dirty="0" smtClean="0"/>
              <a:t>It depended on the people playing the match.</a:t>
            </a:r>
            <a:endParaRPr lang="en-US" dirty="0"/>
          </a:p>
        </p:txBody>
      </p:sp>
    </p:spTree>
    <p:extLst>
      <p:ext uri="{BB962C8B-B14F-4D97-AF65-F5344CB8AC3E}">
        <p14:creationId xmlns:p14="http://schemas.microsoft.com/office/powerpoint/2010/main" val="1685593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Are there other names for the same game?</a:t>
            </a:r>
            <a:br>
              <a:rPr lang="en-US" dirty="0"/>
            </a:br>
            <a:endParaRPr lang="en-US" dirty="0"/>
          </a:p>
        </p:txBody>
      </p:sp>
      <p:sp>
        <p:nvSpPr>
          <p:cNvPr id="3" name="Content Placeholder 2"/>
          <p:cNvSpPr>
            <a:spLocks noGrp="1"/>
          </p:cNvSpPr>
          <p:nvPr>
            <p:ph idx="1"/>
          </p:nvPr>
        </p:nvSpPr>
        <p:spPr/>
        <p:txBody>
          <a:bodyPr/>
          <a:lstStyle/>
          <a:p>
            <a:r>
              <a:rPr lang="en-US" dirty="0" smtClean="0"/>
              <a:t>Yes, “table” or “tablet”</a:t>
            </a:r>
            <a:endParaRPr lang="en-US" dirty="0"/>
          </a:p>
        </p:txBody>
      </p:sp>
    </p:spTree>
    <p:extLst>
      <p:ext uri="{BB962C8B-B14F-4D97-AF65-F5344CB8AC3E}">
        <p14:creationId xmlns:p14="http://schemas.microsoft.com/office/powerpoint/2010/main" val="7870513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TotalTime>
  <Words>601</Words>
  <Application>Microsoft Office PowerPoint</Application>
  <PresentationFormat>Widescreen</PresentationFormat>
  <Paragraphs>28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Trebuchet MS</vt:lpstr>
      <vt:lpstr>Wingdings</vt:lpstr>
      <vt:lpstr>Wingdings 3</vt:lpstr>
      <vt:lpstr>Facet</vt:lpstr>
      <vt:lpstr>Tabula</vt:lpstr>
      <vt:lpstr> Where did the game originate &amp; possible date of origination? </vt:lpstr>
      <vt:lpstr> How do we know the game existed? </vt:lpstr>
      <vt:lpstr> What did the game pieces (board) look like? </vt:lpstr>
      <vt:lpstr> How many players were required? </vt:lpstr>
      <vt:lpstr> Do actual rules of game play exist? </vt:lpstr>
      <vt:lpstr> How do you play the game? </vt:lpstr>
      <vt:lpstr> How long does it take to play a game? </vt:lpstr>
      <vt:lpstr> Are there other names for the same game? </vt:lpstr>
      <vt:lpstr> Is the game related to other ancient games? </vt:lpstr>
      <vt:lpstr>Photos</vt:lpstr>
      <vt:lpstr>The End!!!</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Tabula</dc:title>
  <dc:creator>9391874</dc:creator>
  <cp:lastModifiedBy>9391874</cp:lastModifiedBy>
  <cp:revision>13</cp:revision>
  <dcterms:created xsi:type="dcterms:W3CDTF">2015-01-23T18:40:05Z</dcterms:created>
  <dcterms:modified xsi:type="dcterms:W3CDTF">2015-01-23T18:55:57Z</dcterms:modified>
</cp:coreProperties>
</file>